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8" r:id="rId2"/>
  </p:sldMasterIdLst>
  <p:notesMasterIdLst>
    <p:notesMasterId r:id="rId5"/>
  </p:notesMasterIdLst>
  <p:sldIdLst>
    <p:sldId id="258" r:id="rId3"/>
    <p:sldId id="25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675F8-D59C-46FC-A181-D2A70B189E9B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9707C-615C-4C6D-8E91-C23D7C1F02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812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591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25.03.2022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25.03.2022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804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804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25.03.2022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BF09C2-5CA8-4B34-A826-BC18F158C5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766C47B-C4EC-4243-920D-1E3A15378F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ED74B0-AAC7-42B9-8381-CF9E1A1F1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781BEA-CEC2-49CC-85D9-5AF03C758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D37BF6-2670-47D4-B122-5395A914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80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58DBB7-F412-4C0F-A69C-7EF688512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3FF21E-3B29-4DA4-B3ED-18FDF842D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9AE7D3-5C76-4581-A0F6-5AC55B2B1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BA4EF0-978E-464E-A9AC-8F4C0D154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7A0E6F-CFD6-4A85-818B-0289452A3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75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4D53F7-D9C4-4452-8D03-D874A5734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34E048C-6D54-477C-AC99-991E4E38C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2367A3-372F-4773-A103-F2A8C0D92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294D22-882C-44CD-940B-8841E5E84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5FA240-6951-4DC5-A7E9-E455CA8BC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56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F8FD7F-E69E-4C58-A507-F8BA8A6D3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096454-6AB6-4904-8A39-28AB815EC0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338F218-C53C-4F8C-841E-CA3714DB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A643615-741D-43E2-82D3-A60E3D23D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A5D422-45A1-4581-8599-91A70AAB2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C0800BC-44D4-4784-97E8-F296C5137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49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279C21-5AB4-496C-B470-3F1BA5CD8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45ADBA-9C42-4C36-81E3-91FEE94F1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52A8EB0-ED51-4943-B50D-3F3FB6D37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E0A013F-A55D-497B-8525-E0D65770C6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3A8A441-46A9-47A1-8C19-1DA5118AF5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C5D3AAC-1EEE-430B-A81B-939F67BD1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10DD1A9-F092-4B34-97B7-D69B26801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000F888-1ED2-49D9-AE57-12B43A753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474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0393B9-A778-476B-AF9E-6D6747AE6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D4E5BA2-BD1B-4E9E-B274-E43149C50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1409D9F-5C64-46AF-B70E-344F6163A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F36DC62-14C4-4C46-84C9-9085E0F86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79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55F307E-7832-4772-8D34-D3BEC396E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57B70B4-2583-442E-98D4-72CFCD83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43A1395-5A5E-41E9-9728-383EF644F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39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4F8173-FD53-4303-99B6-2699503A5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29950E-C1F4-46D5-BAB6-03E6F01D9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058472-3E33-4E41-9FE7-245F42109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17C11C-3440-4F5E-B0E1-192AC573A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E4CD458-A5E4-468E-8E46-17E4C3F8F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A4E11D8-6AB0-4492-8B0A-53991584A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59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25.03.2022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4A9DFD-72FD-44FD-810B-C9C59C623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A482AF1-9C08-4BDE-9F02-F8E8C37678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CE30604-75C5-46CC-AC9F-C07F7A02B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4B9A7E-FCB1-4CA1-9D50-CBA4EC2A4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85FFBD-B916-434D-88E8-0508D07FC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69EE3D-EA4A-4483-9B14-C0EC4F2B9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542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FD0B5E-0D4D-4515-93BD-9B19F6D53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798E2E5-8F79-4939-AE02-09CABB540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F8B2F7-9B61-4796-A7BD-A0B58FD4B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EE26A9-784D-43E2-8C34-A4C29BACC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9590ED-2669-412B-B6DC-005E178E9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823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46C7CFE-941F-4BC4-B8C0-510CCEA80B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F474AFD-417E-46B1-BAD1-37D79114D3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62E966-CEF8-4724-9068-8F8E4D822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C1D7D2-417A-407D-93D6-6A96172F7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211EDA-7F46-42DC-89D1-F825C3AEB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706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25.03.2022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25.03.2022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10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10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25.03.2022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25.03.2022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25.03.2022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21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25.03.2022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25.03.2022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51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25.03.2022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51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51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3DFD5B-E0CF-4EF9-8046-1EA534AC1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D673907-7C95-4AC7-B038-B4384C4FC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BB0EE5-88A2-40F1-A5F6-14E8198264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1/27/2022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8DE764-E9E1-4505-8E3A-50DB96755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FC81AB-852C-4047-B7F4-A5F339901D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2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mc72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44825"/>
            <a:ext cx="9144000" cy="175562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Инструменты  обновления содержания образования в соответствии с введением ФГОС (2021)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C00000"/>
                </a:solidFill>
              </a:rPr>
              <a:t>ЕДИНЫЙ МЕТОДИЧЕСКИЙ ДЕНЬ</a:t>
            </a:r>
          </a:p>
          <a:p>
            <a:r>
              <a:rPr lang="ru-RU" dirty="0"/>
              <a:t>СЕКЦИЯ</a:t>
            </a:r>
          </a:p>
          <a:p>
            <a:r>
              <a:rPr lang="ru-RU" dirty="0"/>
              <a:t>«Иностранные языки»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639145"/>
              </p:ext>
            </p:extLst>
          </p:nvPr>
        </p:nvGraphicFramePr>
        <p:xfrm>
          <a:off x="4716016" y="220319"/>
          <a:ext cx="4197152" cy="714375"/>
        </p:xfrm>
        <a:graphic>
          <a:graphicData uri="http://schemas.openxmlformats.org/drawingml/2006/table">
            <a:tbl>
              <a:tblPr/>
              <a:tblGrid>
                <a:gridCol w="660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6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rgbClr val="006699"/>
                          </a:solidFill>
                          <a:effectLst/>
                        </a:rPr>
                        <a:t>Муниципальное автономное учреждение</a:t>
                      </a:r>
                    </a:p>
                    <a:p>
                      <a:r>
                        <a:rPr lang="ru-RU" sz="1400" b="0" dirty="0">
                          <a:solidFill>
                            <a:srgbClr val="006699"/>
                          </a:solidFill>
                          <a:effectLst/>
                        </a:rPr>
                        <a:t>«ИНФОРМАЦИОННО-МЕТОДИЧЕСКИЙ ЦЕНТР»</a:t>
                      </a:r>
                    </a:p>
                    <a:p>
                      <a:r>
                        <a:rPr lang="ru-RU" sz="1400" b="0" dirty="0">
                          <a:solidFill>
                            <a:srgbClr val="006699"/>
                          </a:solidFill>
                          <a:effectLst/>
                        </a:rPr>
                        <a:t>города Тюмени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8" name="Picture 4" descr="https://imc72.ru/templates/images/logo_imc_smal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05066"/>
            <a:ext cx="86832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25.03.2022</a:t>
            </a:r>
          </a:p>
        </p:txBody>
      </p:sp>
    </p:spTree>
    <p:extLst>
      <p:ext uri="{BB962C8B-B14F-4D97-AF65-F5344CB8AC3E}">
        <p14:creationId xmlns:p14="http://schemas.microsoft.com/office/powerpoint/2010/main" val="1432775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857249"/>
            <a:ext cx="9143999" cy="1193057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857250"/>
            <a:ext cx="6086480" cy="1193057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857249"/>
            <a:ext cx="3057524" cy="1193057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857250"/>
            <a:ext cx="8799485" cy="1198075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8173F2-CED6-484C-80E2-F92BC585B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078154"/>
            <a:ext cx="8136904" cy="730059"/>
          </a:xfrm>
        </p:spPr>
        <p:txBody>
          <a:bodyPr>
            <a:noAutofit/>
          </a:bodyPr>
          <a:lstStyle/>
          <a:p>
            <a:pPr algn="ctr"/>
            <a:r>
              <a:rPr lang="ru-RU" sz="2700" dirty="0">
                <a:solidFill>
                  <a:srgbClr val="FFFFFF"/>
                </a:solidFill>
              </a:rPr>
              <a:t>Инструменты  обновления содержания образования в соответствии с введением ФГОС (2021)</a:t>
            </a:r>
            <a:endParaRPr lang="en-US" sz="2700" dirty="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841E6E-76BA-4B70-B1EF-47D1C200F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12" y="2074308"/>
            <a:ext cx="8475960" cy="4147345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endParaRPr lang="ru-RU" sz="1500" dirty="0"/>
          </a:p>
          <a:p>
            <a:pPr marL="0" indent="0" algn="ctr">
              <a:buNone/>
            </a:pPr>
            <a:r>
              <a:rPr lang="ru-RU" sz="1700" dirty="0"/>
              <a:t>ПРОГРАММА </a:t>
            </a:r>
          </a:p>
          <a:p>
            <a:r>
              <a:rPr lang="ru-RU" sz="1700" b="1" dirty="0"/>
              <a:t>Особенности содержания обновленных ФГОС НОО, ООО </a:t>
            </a:r>
            <a:r>
              <a:rPr lang="ru-RU" sz="1700" dirty="0"/>
              <a:t>– Михайлова Светлана Федоровна, методист МАУ ИМЦ г. Тюмени</a:t>
            </a:r>
          </a:p>
          <a:p>
            <a:r>
              <a:rPr lang="ru-RU" sz="1700" b="1" dirty="0"/>
              <a:t>Содержание обучения иностранному языку в соответствии с обновленным ФГОС ООО (2021г.</a:t>
            </a:r>
            <a:r>
              <a:rPr lang="ru-RU" sz="1700" dirty="0"/>
              <a:t>) - Никитина Марина Михайловна, учитель английского языка МАОУ гимназии № 1 города Тюмени, руководитель школьного методического объединения учителей иностранных языков </a:t>
            </a:r>
          </a:p>
          <a:p>
            <a:r>
              <a:rPr lang="ru-RU" sz="1700" b="1" dirty="0"/>
              <a:t>Планируемые результаты освоения рабочей программы в соответствии с обновленным ФГОС ООО (2021г.)</a:t>
            </a:r>
            <a:r>
              <a:rPr lang="ru-RU" sz="1700" dirty="0"/>
              <a:t> - </a:t>
            </a:r>
            <a:r>
              <a:rPr lang="ru-RU" sz="1700" dirty="0" err="1"/>
              <a:t>Епрынцева</a:t>
            </a:r>
            <a:r>
              <a:rPr lang="ru-RU" sz="1700" dirty="0"/>
              <a:t> Юлия Вячеславовна, учитель английского языка МАОУ гимназии № 83 города Тюмени</a:t>
            </a:r>
          </a:p>
          <a:p>
            <a:r>
              <a:rPr lang="ru-RU" sz="1700" b="1" dirty="0"/>
              <a:t>Особенности составления тематического планирования в Примерной рабочей программе </a:t>
            </a:r>
            <a:r>
              <a:rPr lang="ru-RU" sz="1700" dirty="0"/>
              <a:t>- </a:t>
            </a:r>
            <a:r>
              <a:rPr lang="ru-RU" sz="1700" dirty="0" err="1"/>
              <a:t>Збродова</a:t>
            </a:r>
            <a:r>
              <a:rPr lang="ru-RU" sz="1700" dirty="0"/>
              <a:t> Ирина Николаевна, учитель английского языка МАОУ гимназии № 49 города Тюмени; Шляков </a:t>
            </a:r>
            <a:r>
              <a:rPr lang="ru-RU" sz="1700" dirty="0" err="1"/>
              <a:t>Янислав</a:t>
            </a:r>
            <a:r>
              <a:rPr lang="ru-RU" sz="1700" dirty="0"/>
              <a:t> Алексеевич, учитель иностранных языков МАОУ гимназии № 49 города Тюмени</a:t>
            </a:r>
          </a:p>
          <a:p>
            <a:r>
              <a:rPr lang="ru-RU" sz="1700" b="1" dirty="0"/>
              <a:t>Примерная рабочая программа и реализация требований к освоению предметных результатов обучения иностранному языку на углубленном уровне </a:t>
            </a:r>
            <a:r>
              <a:rPr lang="ru-RU" sz="1700" dirty="0"/>
              <a:t>- Проскурина Елена Сергеевна, учитель английского языка  МАОУ гимназии № 21 города Тюмени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BA1007-FBDA-4B57-96C8-FC1B77CF8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r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25.03.2022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685614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191</Words>
  <Application>Microsoft Office PowerPoint</Application>
  <PresentationFormat>Экран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1_Тема Office</vt:lpstr>
      <vt:lpstr>Инструменты  обновления содержания образования в соответствии с введением ФГОС (2021)</vt:lpstr>
      <vt:lpstr>Инструменты  обновления содержания образования в соответствии с введением ФГОС (2021)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А. Агеева</dc:creator>
  <cp:lastModifiedBy>Светлана Михайлова</cp:lastModifiedBy>
  <cp:revision>50</cp:revision>
  <dcterms:created xsi:type="dcterms:W3CDTF">2022-03-22T05:41:38Z</dcterms:created>
  <dcterms:modified xsi:type="dcterms:W3CDTF">2022-03-30T00:50:33Z</dcterms:modified>
</cp:coreProperties>
</file>